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/>
    <p:restoredTop sz="94648"/>
  </p:normalViewPr>
  <p:slideViewPr>
    <p:cSldViewPr showGuides="1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F916E-6107-DF40-8F65-9276477C54D5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39BA5-2B4A-7545-A3D1-B34E1D90DC4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DBFC-A6A7-0340-96BA-EB9348C6F73C}" type="datetime1">
              <a:rPr lang="ro-RO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8135-1FB5-B040-91FA-8E91B0B88D6B}" type="datetime1">
              <a:rPr lang="ro-RO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F83F-6D18-834D-81DA-5A146CB72E89}" type="datetime1">
              <a:rPr lang="ro-RO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999D-3E42-7549-9255-0B9906E08D64}" type="datetime1">
              <a:rPr lang="ro-RO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EBB-7A46-7A45-8E10-1CB905CEE483}" type="datetime1">
              <a:rPr lang="ro-RO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3E37-D72D-9D43-9A2B-CBC1E5020313}" type="datetime1">
              <a:rPr lang="ro-RO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0F7C-DA80-4749-8B7C-758102A6F786}" type="datetime1">
              <a:rPr lang="ro-RO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3A67-AC83-3748-9267-9F4BE9403CBC}" type="datetime1">
              <a:rPr lang="ro-RO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E7FB-EF69-7947-A6A1-E79E15C640BB}" type="datetime1">
              <a:rPr lang="ro-RO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CF0C-A084-314E-B0F8-07160026301C}" type="datetime1">
              <a:rPr lang="ro-RO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C670-0817-2C4A-96BB-CA5675DD63B9}" type="datetime1">
              <a:rPr lang="ro-RO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A72E1-EEFA-6E4E-A4A3-FA31C6E37AC4}" type="datetime1">
              <a:rPr lang="ro-RO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International Student Symposium "Hortus Academicus“  April 05, 2024 - Bucharest, Romania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797E2-2A3A-4884-98E8-D273ADCDD60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520825" y="496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659548" y="1651509"/>
            <a:ext cx="6296828" cy="1211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>
            <a:spAutoFit/>
          </a:bodyPr>
          <a:lstStyle>
            <a:lvl1pPr defTabSz="411480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1285875" defTabSz="411480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1028700" defTabSz="411480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1028700" defTabSz="41148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48000" indent="-1028700" defTabSz="41148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5052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624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4196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768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fr-FR" sz="3500" b="1" dirty="0"/>
              <a:t>The title of your presentation </a:t>
            </a:r>
            <a:r>
              <a:rPr lang="en-GB" altLang="fr-FR" sz="3600" b="1" dirty="0"/>
              <a:t>(max 40)</a:t>
            </a:r>
            <a:endParaRPr lang="en-GB" altLang="fr-FR" sz="3600" b="1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3923928" y="4499432"/>
            <a:ext cx="4846242" cy="3189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 anchor="ctr">
            <a:spAutoFit/>
          </a:bodyPr>
          <a:lstStyle>
            <a:lvl1pPr marL="342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04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866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628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390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8481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3053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7625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2197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ja-JP" sz="1400" i="1" dirty="0">
                <a:ea typeface="MS PGothic" panose="020B0600070205080204" pitchFamily="34" charset="-128"/>
              </a:rPr>
              <a:t>   </a:t>
            </a:r>
            <a:r>
              <a:rPr lang="en-US" altLang="ja-JP" sz="1400" dirty="0">
                <a:ea typeface="MS PGothic" panose="020B0600070205080204" pitchFamily="34" charset="-128"/>
              </a:rPr>
              <a:t>Names of authors and affiliations may be here max 24pts</a:t>
            </a:r>
            <a:endParaRPr lang="en-US" altLang="ja-JP" sz="1400" dirty="0">
              <a:ea typeface="MS PGothic" panose="020B0600070205080204" pitchFamily="34" charset="-128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923928" y="5024520"/>
            <a:ext cx="4846242" cy="3189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 anchor="ctr">
            <a:spAutoFit/>
          </a:bodyPr>
          <a:lstStyle>
            <a:lvl1pPr marL="342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04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866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628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390900" indent="-342900" defTabSz="15240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8481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3053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7625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219700" indent="-342900" defTabSz="15240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ja-JP" sz="1400" i="1" dirty="0">
                <a:ea typeface="MS PGothic" panose="020B0600070205080204" pitchFamily="34" charset="-128"/>
              </a:rPr>
              <a:t>   </a:t>
            </a:r>
            <a:r>
              <a:rPr lang="en-US" altLang="ja-JP" sz="1400" dirty="0">
                <a:ea typeface="MS PGothic" panose="020B0600070205080204" pitchFamily="34" charset="-128"/>
              </a:rPr>
              <a:t>Names of the coordinator professor 24pts</a:t>
            </a:r>
            <a:endParaRPr lang="en-US" altLang="ja-JP" sz="1400" dirty="0">
              <a:ea typeface="MS PGothic" panose="020B0600070205080204" pitchFamily="34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7784" y="6361112"/>
            <a:ext cx="3608040" cy="365125"/>
          </a:xfrm>
        </p:spPr>
        <p:txBody>
          <a:bodyPr/>
          <a:lstStyle/>
          <a:p>
            <a:r>
              <a:rPr lang="en-US" dirty="0"/>
              <a:t>International Student Symposium </a:t>
            </a:r>
            <a:endParaRPr lang="ro-RO" dirty="0"/>
          </a:p>
          <a:p>
            <a:r>
              <a:rPr lang="en-US" dirty="0"/>
              <a:t>  </a:t>
            </a:r>
            <a:r>
              <a:rPr lang="ro-RO" dirty="0"/>
              <a:t>15 May 2025</a:t>
            </a:r>
            <a:r>
              <a:rPr lang="en-US" dirty="0"/>
              <a:t>- Bucharest, Romania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617" y="167907"/>
            <a:ext cx="7014759" cy="13107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0" y="6182056"/>
            <a:ext cx="3744416" cy="365125"/>
          </a:xfrm>
        </p:spPr>
        <p:txBody>
          <a:bodyPr/>
          <a:lstStyle/>
          <a:p>
            <a:r>
              <a:rPr lang="en-US" dirty="0"/>
              <a:t>International Student Symposium </a:t>
            </a:r>
            <a:endParaRPr lang="ro-RO" dirty="0"/>
          </a:p>
          <a:p>
            <a:r>
              <a:rPr lang="en-US" dirty="0"/>
              <a:t>  </a:t>
            </a:r>
            <a:r>
              <a:rPr lang="ro-RO" dirty="0"/>
              <a:t>15 May 2025</a:t>
            </a:r>
            <a:r>
              <a:rPr lang="en-US" dirty="0"/>
              <a:t>- Bucharest, Romania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67544" y="278061"/>
            <a:ext cx="5184576" cy="5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>
            <a:spAutoFit/>
          </a:bodyPr>
          <a:lstStyle>
            <a:lvl1pPr defTabSz="411480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1285875" defTabSz="411480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1028700" defTabSz="411480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1028700" defTabSz="41148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48000" indent="-1028700" defTabSz="41148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5052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624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4196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768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3200" b="1" dirty="0"/>
              <a:t>Introduction &amp; Objectives</a:t>
            </a:r>
            <a:endParaRPr lang="en-GB" altLang="fr-FR" sz="3200" b="1" dirty="0"/>
          </a:p>
        </p:txBody>
      </p:sp>
      <p:sp>
        <p:nvSpPr>
          <p:cNvPr id="12" name="Rectangle 11"/>
          <p:cNvSpPr/>
          <p:nvPr/>
        </p:nvSpPr>
        <p:spPr>
          <a:xfrm>
            <a:off x="467544" y="1124744"/>
            <a:ext cx="69968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pts; </a:t>
            </a: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pts; </a:t>
            </a: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pts; </a:t>
            </a: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pts; </a:t>
            </a: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pts; </a:t>
            </a:r>
            <a:r>
              <a:rPr lang="fr-FR" altLang="ja-JP" sz="1500" dirty="0" err="1">
                <a:ea typeface="MS PGothic" panose="020B0600070205080204" pitchFamily="34" charset="-128"/>
              </a:rPr>
              <a:t>Your</a:t>
            </a:r>
            <a:r>
              <a:rPr lang="fr-FR" altLang="ja-JP" sz="1500" dirty="0">
                <a:ea typeface="MS PGothic" panose="020B0600070205080204" pitchFamily="34" charset="-128"/>
              </a:rPr>
              <a:t> introduction </a:t>
            </a:r>
            <a:r>
              <a:rPr lang="fr-FR" altLang="ja-JP" sz="1500" dirty="0" err="1">
                <a:ea typeface="MS PGothic" panose="020B0600070205080204" pitchFamily="34" charset="-128"/>
              </a:rPr>
              <a:t>text</a:t>
            </a:r>
            <a:r>
              <a:rPr lang="fr-FR" altLang="ja-JP" sz="1500" dirty="0">
                <a:ea typeface="MS PGothic" panose="020B0600070205080204" pitchFamily="34" charset="-128"/>
              </a:rPr>
              <a:t> </a:t>
            </a:r>
            <a:r>
              <a:rPr lang="ro-RO" altLang="ja-JP" sz="1500" dirty="0">
                <a:ea typeface="MS PGothic" panose="020B0600070205080204" pitchFamily="34" charset="-128"/>
              </a:rPr>
              <a:t>20</a:t>
            </a:r>
            <a:r>
              <a:rPr lang="fr-FR" altLang="ja-JP" sz="1500" dirty="0">
                <a:ea typeface="MS PGothic" panose="020B0600070205080204" pitchFamily="34" charset="-128"/>
              </a:rPr>
              <a:t>pts</a:t>
            </a:r>
            <a:endParaRPr lang="fr-FR" altLang="ja-JP" sz="1500" dirty="0">
              <a:ea typeface="MS PGothic" panose="020B0600070205080204" pitchFamily="34" charset="-128"/>
            </a:endParaRPr>
          </a:p>
          <a:p>
            <a:pPr algn="just">
              <a:spcBef>
                <a:spcPct val="0"/>
              </a:spcBef>
            </a:pPr>
            <a:endParaRPr lang="fr-FR" altLang="fr-FR" sz="1500" dirty="0">
              <a:ea typeface="MS PGothic" panose="020B0600070205080204" pitchFamily="34" charset="-128"/>
            </a:endParaRPr>
          </a:p>
          <a:p>
            <a:pPr algn="just">
              <a:spcBef>
                <a:spcPct val="0"/>
              </a:spcBef>
            </a:pPr>
            <a:r>
              <a:rPr lang="ro-RO" altLang="fr-FR" sz="1500" dirty="0"/>
              <a:t>A</a:t>
            </a:r>
            <a:r>
              <a:rPr lang="en-US" altLang="fr-FR" sz="1500" dirty="0"/>
              <a:t> short presentation of the state of the art</a:t>
            </a:r>
            <a:endParaRPr lang="en-US" altLang="fr-FR" sz="15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71" y="6182056"/>
            <a:ext cx="3096343" cy="578569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76872"/>
            <a:ext cx="8219256" cy="3849291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0" y="6182056"/>
            <a:ext cx="3744416" cy="365125"/>
          </a:xfrm>
        </p:spPr>
        <p:txBody>
          <a:bodyPr/>
          <a:lstStyle/>
          <a:p>
            <a:r>
              <a:rPr lang="en-US" dirty="0"/>
              <a:t>International Student Symposium </a:t>
            </a:r>
            <a:endParaRPr lang="ro-RO" dirty="0"/>
          </a:p>
          <a:p>
            <a:r>
              <a:rPr lang="en-US" dirty="0"/>
              <a:t>  </a:t>
            </a:r>
            <a:r>
              <a:rPr lang="ro-RO" dirty="0"/>
              <a:t>15 May 2025</a:t>
            </a:r>
            <a:r>
              <a:rPr lang="en-US" dirty="0"/>
              <a:t>- Bucharest, Romania</a:t>
            </a:r>
            <a:endParaRPr lang="en-US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67544" y="278061"/>
            <a:ext cx="4824536" cy="5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>
            <a:spAutoFit/>
          </a:bodyPr>
          <a:lstStyle>
            <a:lvl1pPr defTabSz="411480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1285875" defTabSz="411480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1028700" defTabSz="411480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1028700" defTabSz="41148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48000" indent="-1028700" defTabSz="41148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5052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624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4196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768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3200" b="1" dirty="0"/>
              <a:t>Materials &amp; Methods</a:t>
            </a:r>
            <a:endParaRPr lang="en-GB" altLang="fr-FR" sz="3200" b="1" dirty="0"/>
          </a:p>
        </p:txBody>
      </p:sp>
      <p:sp>
        <p:nvSpPr>
          <p:cNvPr id="13" name="Rectangle 12"/>
          <p:cNvSpPr/>
          <p:nvPr/>
        </p:nvSpPr>
        <p:spPr>
          <a:xfrm>
            <a:off x="467544" y="1124744"/>
            <a:ext cx="69968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; 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pts; M&amp;M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24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pts </a:t>
            </a:r>
            <a:endParaRPr lang="en-US" altLang="ja-JP" sz="1500" dirty="0">
              <a:solidFill>
                <a:srgbClr val="000000"/>
              </a:solidFill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</a:pPr>
            <a:endParaRPr lang="en-US" altLang="fr-FR" sz="1500" dirty="0">
              <a:solidFill>
                <a:srgbClr val="000000"/>
              </a:solidFill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ro-RO" altLang="fr-FR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R</a:t>
            </a:r>
            <a:r>
              <a:rPr lang="en-US" altLang="fr-FR" sz="1500" dirty="0" err="1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esearch</a:t>
            </a:r>
            <a:r>
              <a:rPr lang="en-US" altLang="fr-FR" sz="1500" dirty="0">
                <a:solidFill>
                  <a:srgbClr val="000000"/>
                </a:solidFill>
                <a:ea typeface="MS Mincho" panose="02020609040205080304" pitchFamily="49" charset="-128"/>
                <a:cs typeface="Arial" panose="020B0604020202020204" pitchFamily="34" charset="0"/>
              </a:rPr>
              <a:t>/study objectives, experimental factors, study area, research methods, observations, measurements, analyses etc.</a:t>
            </a:r>
            <a:endParaRPr lang="en-US" altLang="fr-FR" sz="1500" dirty="0">
              <a:solidFill>
                <a:srgbClr val="000000"/>
              </a:solidFill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</a:pPr>
            <a:endParaRPr lang="en-GB" altLang="fr-FR" sz="1500" dirty="0">
              <a:solidFill>
                <a:srgbClr val="000000"/>
              </a:solidFill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63736"/>
            <a:ext cx="8075240" cy="306242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71" y="6182056"/>
            <a:ext cx="3096343" cy="5785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0" y="6182056"/>
            <a:ext cx="3744416" cy="365125"/>
          </a:xfrm>
        </p:spPr>
        <p:txBody>
          <a:bodyPr/>
          <a:lstStyle/>
          <a:p>
            <a:r>
              <a:rPr lang="en-US" dirty="0"/>
              <a:t>International Student Symposium </a:t>
            </a:r>
            <a:endParaRPr lang="ro-RO" dirty="0"/>
          </a:p>
          <a:p>
            <a:r>
              <a:rPr lang="en-US" dirty="0"/>
              <a:t>  </a:t>
            </a:r>
            <a:r>
              <a:rPr lang="ro-RO" dirty="0"/>
              <a:t>15 May 2025</a:t>
            </a:r>
            <a:r>
              <a:rPr lang="en-US" dirty="0"/>
              <a:t>- Bucharest, Romania</a:t>
            </a:r>
            <a:endParaRPr lang="en-US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67544" y="278061"/>
            <a:ext cx="5472608" cy="5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>
            <a:spAutoFit/>
          </a:bodyPr>
          <a:lstStyle>
            <a:lvl1pPr defTabSz="411480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1285875" defTabSz="411480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1028700" defTabSz="411480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1028700" defTabSz="41148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48000" indent="-1028700" defTabSz="41148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5052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624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4196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768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3200" b="1" dirty="0"/>
              <a:t>Results and discussions</a:t>
            </a:r>
            <a:endParaRPr lang="en-GB" altLang="fr-FR" sz="3200" b="1" dirty="0"/>
          </a:p>
        </p:txBody>
      </p:sp>
      <p:sp>
        <p:nvSpPr>
          <p:cNvPr id="13" name="Rectangle 12"/>
          <p:cNvSpPr/>
          <p:nvPr/>
        </p:nvSpPr>
        <p:spPr>
          <a:xfrm>
            <a:off x="470945" y="1123944"/>
            <a:ext cx="699684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Results 1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Results 1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Results 1 36pts; Results 1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Results 1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</a:t>
            </a:r>
            <a:endParaRPr lang="en-US" altLang="ja-JP" sz="1500" dirty="0">
              <a:solidFill>
                <a:srgbClr val="000000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endParaRPr lang="en-US" altLang="ja-JP" sz="1500" dirty="0">
              <a:solidFill>
                <a:srgbClr val="000000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T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he obtained results will be presented (tables, graphs, images) </a:t>
            </a:r>
            <a:endParaRPr lang="en-GB" altLang="fr-FR" sz="1500" dirty="0">
              <a:solidFill>
                <a:srgbClr val="000000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34780" y="3429000"/>
            <a:ext cx="2481636" cy="217999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19256" cy="399330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71" y="6182056"/>
            <a:ext cx="3096343" cy="57856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0" y="6182056"/>
            <a:ext cx="3744416" cy="365125"/>
          </a:xfrm>
        </p:spPr>
        <p:txBody>
          <a:bodyPr/>
          <a:lstStyle/>
          <a:p>
            <a:r>
              <a:rPr lang="en-US" dirty="0"/>
              <a:t>International Student Symposium </a:t>
            </a:r>
            <a:endParaRPr lang="ro-RO" dirty="0"/>
          </a:p>
          <a:p>
            <a:r>
              <a:rPr lang="en-US" dirty="0"/>
              <a:t>  </a:t>
            </a:r>
            <a:r>
              <a:rPr lang="ro-RO" dirty="0"/>
              <a:t>15 May 2025</a:t>
            </a:r>
            <a:r>
              <a:rPr lang="en-US" dirty="0"/>
              <a:t>- Bucharest, Romania</a:t>
            </a:r>
            <a:endParaRPr lang="en-US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67544" y="278061"/>
            <a:ext cx="7128792" cy="5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538" tIns="51269" rIns="102538" bIns="51269">
            <a:spAutoFit/>
          </a:bodyPr>
          <a:lstStyle>
            <a:lvl1pPr defTabSz="411480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1285875" defTabSz="411480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1028700" defTabSz="411480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1028700" defTabSz="411480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48000" indent="-1028700" defTabSz="411480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5052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624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4196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76800" indent="-10287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3200" b="1" dirty="0"/>
              <a:t>Conclusions &amp; Perspectives</a:t>
            </a:r>
            <a:endParaRPr lang="en-GB" altLang="fr-FR" sz="3200" b="1" dirty="0"/>
          </a:p>
        </p:txBody>
      </p:sp>
      <p:sp>
        <p:nvSpPr>
          <p:cNvPr id="13" name="Rectangle 12"/>
          <p:cNvSpPr/>
          <p:nvPr/>
        </p:nvSpPr>
        <p:spPr>
          <a:xfrm>
            <a:off x="533518" y="1124744"/>
            <a:ext cx="69968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Conclusions &amp; perspectives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Conclusions &amp; perspectives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Conclusions &amp; perspectives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pts; Conclusions &amp; perspectives </a:t>
            </a:r>
            <a:r>
              <a:rPr lang="ro-RO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20</a:t>
            </a:r>
            <a:r>
              <a:rPr lang="en-US" altLang="ja-JP" sz="1500" dirty="0">
                <a:solidFill>
                  <a:srgbClr val="000000"/>
                </a:solidFill>
                <a:ea typeface="MS Mincho" panose="02020609040205080304" pitchFamily="49" charset="-128"/>
                <a:cs typeface="Times New Roman" panose="02020603050405020304" pitchFamily="18" charset="0"/>
              </a:rPr>
              <a:t>pts</a:t>
            </a:r>
            <a:endParaRPr lang="en-GB" altLang="fr-FR" sz="1500" dirty="0">
              <a:solidFill>
                <a:srgbClr val="000000"/>
              </a:solidFill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71" y="6182056"/>
            <a:ext cx="3096343" cy="5785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1410</Words>
  <Application>WPS Presentation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SimSun</vt:lpstr>
      <vt:lpstr>Wingdings</vt:lpstr>
      <vt:lpstr>Times New Roman</vt:lpstr>
      <vt:lpstr>MS PGothic</vt:lpstr>
      <vt:lpstr>MS Mincho</vt:lpstr>
      <vt:lpstr>Yu Gothic UI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HomeUser</dc:creator>
  <cp:lastModifiedBy>Lenovo</cp:lastModifiedBy>
  <cp:revision>24</cp:revision>
  <dcterms:created xsi:type="dcterms:W3CDTF">2017-01-18T21:47:00Z</dcterms:created>
  <dcterms:modified xsi:type="dcterms:W3CDTF">2026-03-26T10:15:30Z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1033-12.2.0.23196</vt:lpwstr>
  </property>
  <property fmtid="{D5CDD505-2E9C-101B-9397-08002B2CF9AE}" pid="3" name="ICV">
    <vt:lpwstr>445BE11907744157955BF40423A38318_13</vt:lpwstr>
  </property>
</Properties>
</file>